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81" r:id="rId3"/>
    <p:sldId id="257" r:id="rId4"/>
    <p:sldId id="280" r:id="rId5"/>
    <p:sldId id="274" r:id="rId6"/>
    <p:sldId id="282" r:id="rId7"/>
    <p:sldId id="288" r:id="rId8"/>
    <p:sldId id="286" r:id="rId9"/>
    <p:sldId id="283" r:id="rId10"/>
    <p:sldId id="284" r:id="rId11"/>
    <p:sldId id="290" r:id="rId12"/>
    <p:sldId id="291" r:id="rId13"/>
    <p:sldId id="272" r:id="rId14"/>
    <p:sldId id="285" r:id="rId15"/>
    <p:sldId id="292" r:id="rId16"/>
    <p:sldId id="260" r:id="rId17"/>
    <p:sldId id="287" r:id="rId18"/>
    <p:sldId id="265" r:id="rId19"/>
    <p:sldId id="271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471" autoAdjust="0"/>
    <p:restoredTop sz="95382" autoAdjust="0"/>
  </p:normalViewPr>
  <p:slideViewPr>
    <p:cSldViewPr>
      <p:cViewPr varScale="1">
        <p:scale>
          <a:sx n="68" d="100"/>
          <a:sy n="68" d="100"/>
        </p:scale>
        <p:origin x="7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FE7695-8825-4492-9F5B-A2AE4C065B38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27E194E-D492-4784-AD73-3F91E9478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82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844B87-CFD1-4E92-99F8-A5CC9405A30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4E8B6-C382-45CB-A17C-49B1BC49F03C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3B19A-95DF-4D27-93A0-DE915B1A22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8CEA-BF1F-4EC4-A874-379CB10E9785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F9D49-9D3B-48BD-90FF-8F20B8AB1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590F0-9731-46F8-9119-7B045EF1B81B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C9901-0AE5-4971-80E4-C0C3769B3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83E9F-2F9B-4ADB-AEEA-0BBDE74764AB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0F356-0C9E-481A-9672-6647F3BF2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CA391-BBB2-47AD-9C90-1B73738CA7B0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09DBF-19D5-4CE9-B502-027B28CB6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85630-26ED-476D-903E-D7B4F2702489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44972-8FD0-4185-95F2-44FDD64B0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99731-AC87-4861-B838-328C4733F28F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0B21B-5A0A-4DF2-9746-F8E246863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2624D-09E5-427C-A8A0-B2AC266B423F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94CC4-A393-4722-B579-D6A70514B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20AE2-4867-488F-BF34-C79B49FB049F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2CE9D-15D1-4DD5-B77D-C06ECC3EE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495B9-3CE4-4989-8945-9E779858966F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F7336-ACD8-47EC-B098-8C45B299F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441D7-0868-47A5-8672-A739690BE2A2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DDD74-E4C0-42D5-B1B8-54324C556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8E35A5-5A25-4D49-84A2-6B3EDEC77E1D}" type="datetimeFigureOut">
              <a:rPr lang="ru-RU"/>
              <a:pPr>
                <a:defRPr/>
              </a:pPr>
              <a:t>08.02.2022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09D800-D5E6-475B-BE8D-9A07AED7A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87" r:id="rId8"/>
    <p:sldLayoutId id="2147483688" r:id="rId9"/>
    <p:sldLayoutId id="2147483679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539750" y="333375"/>
            <a:ext cx="7805738" cy="6477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/>
              <a:t>Воспитание маленького патриота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4941888"/>
            <a:ext cx="7848600" cy="1366837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С.Г.Низамова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eaLnBrk="1" fontAlgn="auto" hangingPunct="1">
              <a:spcAft>
                <a:spcPts val="1000"/>
              </a:spcAft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униципального бюджетного дошкольного образовательного учреждения «Детский сад комбинированного вида № 18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г.Лениноогорска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муниципального образования «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Лениногорский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муниципальный район» Республики Татарстан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2022г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4339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3088" y="1268413"/>
            <a:ext cx="55245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2"/>
          <p:cNvSpPr>
            <a:spLocks noGrp="1"/>
          </p:cNvSpPr>
          <p:nvPr>
            <p:ph type="title"/>
          </p:nvPr>
        </p:nvSpPr>
        <p:spPr>
          <a:xfrm>
            <a:off x="427038" y="476250"/>
            <a:ext cx="8229600" cy="1252538"/>
          </a:xfrm>
        </p:spPr>
        <p:txBody>
          <a:bodyPr/>
          <a:lstStyle/>
          <a:p>
            <a:pPr eaLnBrk="1" hangingPunct="1"/>
            <a:r>
              <a:rPr lang="ru-RU" sz="2400"/>
              <a:t>Экскурсия в музей гимназии № 11</a:t>
            </a:r>
          </a:p>
        </p:txBody>
      </p:sp>
      <p:pic>
        <p:nvPicPr>
          <p:cNvPr id="22530" name="Picture 4" descr="F:\фото детского сада\DSCF15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15807" y="1499308"/>
            <a:ext cx="3600400" cy="4320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/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579" name="Picture 2" descr="G:\лента геор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5789613"/>
            <a:ext cx="6756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F:\фото детского сада\DSCF1524.JPG"/>
          <p:cNvPicPr>
            <a:picLocks noChangeAspect="1" noChangeArrowheads="1"/>
          </p:cNvPicPr>
          <p:nvPr/>
        </p:nvPicPr>
        <p:blipFill rotWithShape="1">
          <a:blip r:embed="rId4" cstate="print"/>
          <a:srcRect r="15236"/>
          <a:stretch/>
        </p:blipFill>
        <p:spPr bwMode="auto">
          <a:xfrm>
            <a:off x="4860032" y="2636912"/>
            <a:ext cx="3233458" cy="28609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Экскурсия в музей Дома Детского творчества</a:t>
            </a:r>
          </a:p>
        </p:txBody>
      </p:sp>
      <p:pic>
        <p:nvPicPr>
          <p:cNvPr id="25602" name="Picture 2" descr="G:\лента георг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90625" y="5568950"/>
            <a:ext cx="7408863" cy="12001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412562"/>
            <a:ext cx="4101539" cy="30761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r="12958"/>
          <a:stretch/>
        </p:blipFill>
        <p:spPr>
          <a:xfrm>
            <a:off x="4929198" y="1628800"/>
            <a:ext cx="3816424" cy="32884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2"/>
          <p:cNvSpPr>
            <a:spLocks noGrp="1"/>
          </p:cNvSpPr>
          <p:nvPr>
            <p:ph type="title"/>
          </p:nvPr>
        </p:nvSpPr>
        <p:spPr>
          <a:xfrm>
            <a:off x="457200" y="338139"/>
            <a:ext cx="8229600" cy="642589"/>
          </a:xfrm>
        </p:spPr>
        <p:txBody>
          <a:bodyPr/>
          <a:lstStyle/>
          <a:p>
            <a:pPr eaLnBrk="1" hangingPunct="1"/>
            <a:r>
              <a:rPr lang="ru-RU" sz="2400" dirty="0"/>
              <a:t>Экскурсия в Военный комиссариат </a:t>
            </a:r>
            <a:r>
              <a:rPr lang="ru-RU" sz="2400" dirty="0" err="1"/>
              <a:t>г.Лениногорска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2"/>
          <a:stretch/>
        </p:blipFill>
        <p:spPr>
          <a:xfrm>
            <a:off x="6156176" y="3368445"/>
            <a:ext cx="2577706" cy="32568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8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5145124"/>
            <a:ext cx="1944216" cy="17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3"/>
          <a:stretch/>
        </p:blipFill>
        <p:spPr>
          <a:xfrm>
            <a:off x="1943295" y="1009871"/>
            <a:ext cx="4897369" cy="40016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01009"/>
            <a:ext cx="2343184" cy="31242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2872587" cy="3830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sp>
        <p:nvSpPr>
          <p:cNvPr id="2765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Создание мини- музея в детском саду</a:t>
            </a:r>
          </a:p>
        </p:txBody>
      </p:sp>
      <p:pic>
        <p:nvPicPr>
          <p:cNvPr id="5123" name="Picture 3" descr="F:\фото детского сада\фото музея\Новая папка (5)\DSC_0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5677" y="3284306"/>
            <a:ext cx="2358771" cy="31450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5122" name="Picture 2" descr="F:\фото детского сада\фото музея\Новая папка (5)\DSC_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50988" y="4365104"/>
            <a:ext cx="2930490" cy="21978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7170" name="Picture 2" descr="C:\Users\рузалия\Desktop\doronino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09445" y="1740722"/>
            <a:ext cx="2408932" cy="36061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Целевая прогулка к памятнику татарского поэта  Г.Тукая</a:t>
            </a:r>
          </a:p>
        </p:txBody>
      </p:sp>
      <p:pic>
        <p:nvPicPr>
          <p:cNvPr id="23554" name="Picture 3" descr="F:\фото детского сада\ярмарка\DSCF03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62755" y="5013176"/>
            <a:ext cx="1530475" cy="1547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/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8" name="Picture 4" descr="F:\фото детского сада\фоточка\DSCF0329.JPG"/>
          <p:cNvPicPr>
            <a:picLocks noChangeAspect="1" noChangeArrowheads="1"/>
          </p:cNvPicPr>
          <p:nvPr/>
        </p:nvPicPr>
        <p:blipFill rotWithShape="1">
          <a:blip r:embed="rId3" cstate="print"/>
          <a:srcRect l="11932" t="9694"/>
          <a:stretch/>
        </p:blipFill>
        <p:spPr bwMode="auto">
          <a:xfrm>
            <a:off x="323528" y="1268760"/>
            <a:ext cx="4608931" cy="35445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1027" name="Picture 3" descr="F:\фото детского сада\фоточка\DSCF0327.JPG"/>
          <p:cNvPicPr>
            <a:picLocks noChangeAspect="1" noChangeArrowheads="1"/>
          </p:cNvPicPr>
          <p:nvPr/>
        </p:nvPicPr>
        <p:blipFill rotWithShape="1">
          <a:blip r:embed="rId4" cstate="print"/>
          <a:srcRect l="8455" t="8464"/>
          <a:stretch/>
        </p:blipFill>
        <p:spPr bwMode="auto">
          <a:xfrm>
            <a:off x="4644008" y="2857305"/>
            <a:ext cx="4284760" cy="32132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/>
            <a:r>
              <a:rPr lang="ru-RU" sz="2400"/>
              <a:t>Целевая прогулка на Аллею героев</a:t>
            </a:r>
          </a:p>
        </p:txBody>
      </p:sp>
      <p:pic>
        <p:nvPicPr>
          <p:cNvPr id="4" name="Picture 4" descr="http://www.travellers.ru/img/imbase/ru/thumb/3/31/leninogorsk-as.jpg/800px-leninogorsk-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632571"/>
            <a:ext cx="7841916" cy="4209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2"/>
          <p:cNvSpPr>
            <a:spLocks noGrp="1"/>
          </p:cNvSpPr>
          <p:nvPr>
            <p:ph type="title"/>
          </p:nvPr>
        </p:nvSpPr>
        <p:spPr>
          <a:xfrm>
            <a:off x="457200" y="363538"/>
            <a:ext cx="8229600" cy="1252537"/>
          </a:xfrm>
        </p:spPr>
        <p:txBody>
          <a:bodyPr/>
          <a:lstStyle/>
          <a:p>
            <a:pPr eaLnBrk="1" hangingPunct="1"/>
            <a:r>
              <a:rPr lang="ru-RU" sz="2400"/>
              <a:t>Проведение целевых наблюдений за состоянием объектов,  организация сезонного земледельческого труда в природе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5118100"/>
            <a:ext cx="2906713" cy="92392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«Охранять природу – значит охранять Родину».(М. Пришвин)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7827" t="3091" r="20698" b="4463"/>
          <a:stretch/>
        </p:blipFill>
        <p:spPr>
          <a:xfrm>
            <a:off x="5436096" y="1660025"/>
            <a:ext cx="3204158" cy="36138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25602" name="Picture 2" descr="F:\фото детского сада\DSCF11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4266042"/>
            <a:ext cx="3384178" cy="23849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</p:spPr>
      </p:pic>
      <p:pic>
        <p:nvPicPr>
          <p:cNvPr id="2" name="Picture 2" descr="C:\Users\рузалия\Desktop\фотоматериал\УОУ\DSCF09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001348"/>
            <a:ext cx="3779912" cy="28349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2"/>
          <p:cNvSpPr>
            <a:spLocks noGrp="1"/>
          </p:cNvSpPr>
          <p:nvPr>
            <p:ph type="title"/>
          </p:nvPr>
        </p:nvSpPr>
        <p:spPr>
          <a:xfrm>
            <a:off x="250825" y="407988"/>
            <a:ext cx="8642350" cy="1076325"/>
          </a:xfrm>
        </p:spPr>
        <p:txBody>
          <a:bodyPr/>
          <a:lstStyle/>
          <a:p>
            <a:pPr eaLnBrk="1" hangingPunct="1"/>
            <a:br>
              <a:rPr lang="ru-RU" sz="2400"/>
            </a:br>
            <a:endParaRPr lang="ru-RU" sz="2400"/>
          </a:p>
        </p:txBody>
      </p:sp>
      <p:pic>
        <p:nvPicPr>
          <p:cNvPr id="6148" name="Picture 4" descr="F:\фото детского сада\DSCF05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0959" y="3731928"/>
            <a:ext cx="4246862" cy="28418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8" name="Picture 2" descr="F:\фото музея\DSC026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337" y="776631"/>
            <a:ext cx="3831655" cy="28734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724558"/>
            <a:ext cx="3748439" cy="2811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903788" y="776288"/>
            <a:ext cx="3671887" cy="255428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</a:rPr>
              <a:t>Воспитание любви к своему Отечеству, гордость за свою страну сочетается с формированием доброжелательного отношения к культуре других народов, к каждому человеку в отдельности.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288" y="404813"/>
            <a:ext cx="8291512" cy="6477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/>
              <a:t> </a:t>
            </a:r>
            <a:r>
              <a:rPr lang="ru-RU" sz="2700" dirty="0"/>
              <a:t>Тематические мероприятия по патриотическому                       </a:t>
            </a:r>
            <a:br>
              <a:rPr lang="ru-RU" sz="2700" dirty="0"/>
            </a:br>
            <a:r>
              <a:rPr lang="ru-RU" sz="2700" dirty="0"/>
              <a:t>                                                                          воспитанию</a:t>
            </a:r>
          </a:p>
        </p:txBody>
      </p:sp>
      <p:pic>
        <p:nvPicPr>
          <p:cNvPr id="3277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4764088"/>
            <a:ext cx="20955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198754"/>
            <a:ext cx="4764089" cy="35651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5122" name="Picture 2" descr="F:\фото детского сада\день Победы\DSCF0609.JPG"/>
          <p:cNvPicPr>
            <a:picLocks noChangeAspect="1" noChangeArrowheads="1"/>
          </p:cNvPicPr>
          <p:nvPr/>
        </p:nvPicPr>
        <p:blipFill rotWithShape="1">
          <a:blip r:embed="rId4" cstate="print"/>
          <a:srcRect t="20390" b="5564"/>
          <a:stretch/>
        </p:blipFill>
        <p:spPr bwMode="auto">
          <a:xfrm>
            <a:off x="4355976" y="2901822"/>
            <a:ext cx="4344055" cy="36230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2"/>
          <p:cNvSpPr>
            <a:spLocks noGrp="1"/>
          </p:cNvSpPr>
          <p:nvPr>
            <p:ph type="title"/>
          </p:nvPr>
        </p:nvSpPr>
        <p:spPr>
          <a:xfrm>
            <a:off x="468313" y="228600"/>
            <a:ext cx="8229600" cy="1252538"/>
          </a:xfrm>
        </p:spPr>
        <p:txBody>
          <a:bodyPr/>
          <a:lstStyle/>
          <a:p>
            <a:pPr eaLnBrk="1" hangingPunct="1"/>
            <a:r>
              <a:rPr lang="ru-RU" sz="2400"/>
              <a:t>Что такое патриотизм? Это преданность и любовь к своей семье, Родине, своему народу, это не доблесть, не профессия, а естественное человеческое чувство.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1916113"/>
            <a:ext cx="5184775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Как воспитать маленького патриота?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989138"/>
            <a:ext cx="3352800" cy="3816350"/>
          </a:xfrm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2997200"/>
            <a:ext cx="33845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48488" y="4724400"/>
            <a:ext cx="1873250" cy="1944688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200" dirty="0">
                <a:solidFill>
                  <a:prstClr val="white"/>
                </a:solidFill>
                <a:ea typeface="+mj-ea"/>
                <a:cs typeface="+mj-cs"/>
              </a:rPr>
              <a:t>знакомство с семьёй, её историей, родственниками, семейными традициями, составление родословной;</a:t>
            </a:r>
            <a:endParaRPr lang="ru-RU" dirty="0"/>
          </a:p>
        </p:txBody>
      </p:sp>
      <p:sp>
        <p:nvSpPr>
          <p:cNvPr id="16386" name="Заголовок 4"/>
          <p:cNvSpPr>
            <a:spLocks noGrp="1"/>
          </p:cNvSpPr>
          <p:nvPr>
            <p:ph type="title"/>
          </p:nvPr>
        </p:nvSpPr>
        <p:spPr>
          <a:xfrm>
            <a:off x="323850" y="188913"/>
            <a:ext cx="8229600" cy="1439862"/>
          </a:xfrm>
        </p:spPr>
        <p:txBody>
          <a:bodyPr/>
          <a:lstStyle/>
          <a:p>
            <a:pPr eaLnBrk="1" hangingPunct="1"/>
            <a:r>
              <a:rPr lang="ru-RU" sz="2800">
                <a:solidFill>
                  <a:schemeClr val="bg1"/>
                </a:solidFill>
              </a:rPr>
              <a:t>Содержание патриотического воспитания дошкольников</a:t>
            </a:r>
            <a:br>
              <a:rPr lang="ru-RU" sz="2400">
                <a:solidFill>
                  <a:schemeClr val="bg1"/>
                </a:solidFill>
              </a:rPr>
            </a:br>
            <a:endParaRPr lang="ru-RU" sz="2400">
              <a:solidFill>
                <a:schemeClr val="bg1"/>
              </a:solidFill>
            </a:endParaRPr>
          </a:p>
        </p:txBody>
      </p:sp>
      <p:pic>
        <p:nvPicPr>
          <p:cNvPr id="1027" name="Picture 3" descr="F:\фото детского сада\день мамы в саду 2012\DSC_02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484784"/>
            <a:ext cx="3600400" cy="24101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F:\фото детского сада\день мамы в саду 2012\DSC_0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3888432" cy="28547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1026" name="Picture 2" descr="F:\фото детского сада\день мамы в саду 2012\DSC_01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2033" y="4077072"/>
            <a:ext cx="3566298" cy="25506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0825" y="5157788"/>
            <a:ext cx="3168650" cy="120015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1. Знакомство с семьёй, её историей, родственниками, семейными традициями, составление родословной;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2"/>
          <p:cNvSpPr>
            <a:spLocks noGrp="1"/>
          </p:cNvSpPr>
          <p:nvPr>
            <p:ph type="title"/>
          </p:nvPr>
        </p:nvSpPr>
        <p:spPr>
          <a:xfrm rot="10800000" flipV="1">
            <a:off x="395288" y="260350"/>
            <a:ext cx="8280400" cy="2016125"/>
          </a:xfrm>
        </p:spPr>
        <p:txBody>
          <a:bodyPr/>
          <a:lstStyle/>
          <a:p>
            <a:pPr eaLnBrk="1" hangingPunct="1"/>
            <a:r>
              <a:rPr lang="ru-RU" sz="2800"/>
              <a:t>Содержание патриотического воспитания дошкольников</a:t>
            </a:r>
            <a:br>
              <a:rPr lang="ru-RU" sz="2400"/>
            </a:br>
            <a:endParaRPr lang="ru-RU" sz="2400"/>
          </a:p>
        </p:txBody>
      </p:sp>
      <p:pic>
        <p:nvPicPr>
          <p:cNvPr id="8" name="Объект 7" descr="IMG_671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92080" y="1989319"/>
            <a:ext cx="3672408" cy="26386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7" y="1988840"/>
            <a:ext cx="3588711" cy="26909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2052" name="Picture 4" descr="F:\фото детского сада\фоточка\DSCF08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221088"/>
            <a:ext cx="3150096" cy="23625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50825" y="5157788"/>
            <a:ext cx="2808288" cy="120015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2.Знакомство </a:t>
            </a:r>
            <a:br>
              <a:rPr lang="ru-RU" dirty="0"/>
            </a:br>
            <a:r>
              <a:rPr lang="ru-RU" dirty="0"/>
              <a:t>с детским садом,  ребятами, взрослыми, игрушками, традициями;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252538"/>
          </a:xfrm>
        </p:spPr>
        <p:txBody>
          <a:bodyPr/>
          <a:lstStyle/>
          <a:p>
            <a:pPr eaLnBrk="1" hangingPunct="1"/>
            <a:r>
              <a:rPr lang="ru-RU" sz="2800"/>
              <a:t>Содержание патриотического воспитания дошкольников</a:t>
            </a:r>
            <a:br>
              <a:rPr lang="ru-RU" sz="2400"/>
            </a:br>
            <a:endParaRPr lang="ru-RU" sz="2400"/>
          </a:p>
        </p:txBody>
      </p:sp>
      <p:pic>
        <p:nvPicPr>
          <p:cNvPr id="3076" name="Picture 4" descr="F:\фото детского сада\DSCF03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0204" y="1983747"/>
            <a:ext cx="3237319" cy="37169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3074" name="Picture 2" descr="F:\фото музея\DSC02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300" y="3357114"/>
            <a:ext cx="2333924" cy="17504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19460" name="Picture 3" descr="E:\атрибутика патриотизма\1f3e33166f2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63" y="4922838"/>
            <a:ext cx="2438400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G:\атрибутика патриотизма\gerb_fla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40832" y="1233948"/>
            <a:ext cx="3051851" cy="110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976563" y="5505450"/>
            <a:ext cx="5616575" cy="92392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3.Знакомство с городом, его историей, достопримечательностями, страной, символами Республики Татарстан и Российской Федерации</a:t>
            </a:r>
          </a:p>
        </p:txBody>
      </p:sp>
      <p:pic>
        <p:nvPicPr>
          <p:cNvPr id="19463" name="Picture 2" descr="http://go3.imgsmail.ru/imgpreview?key=6ecd8d39c3fe9d04&amp;mb=imgdb_preview_186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" y="112553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F:\фото детского сада\DSCF16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2974411"/>
            <a:ext cx="2827427" cy="2120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Содержание патриотического воспитания дошкольников</a:t>
            </a:r>
            <a:br>
              <a:rPr lang="ru-RU" sz="2000"/>
            </a:br>
            <a:endParaRPr lang="ru-RU" sz="2400"/>
          </a:p>
        </p:txBody>
      </p:sp>
      <p:pic>
        <p:nvPicPr>
          <p:cNvPr id="1026" name="Picture 2" descr="F:\фото детского сада\Музей\DSCF0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151053" cy="29458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030288" y="4778375"/>
            <a:ext cx="2592387" cy="175418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4.Знакомство с выдающимися людьми нашего города, героями- земляками прошлого и настоящего времени;</a:t>
            </a:r>
          </a:p>
        </p:txBody>
      </p:sp>
      <p:pic>
        <p:nvPicPr>
          <p:cNvPr id="9" name="Picture 5" descr="F:\фото детского сада\DSCF1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1275692"/>
            <a:ext cx="3960440" cy="52798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2150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Содержание патриотического воспитания дошкольников</a:t>
            </a:r>
            <a:br>
              <a:rPr lang="ru-RU" sz="2000"/>
            </a:br>
            <a:endParaRPr lang="ru-RU" sz="2400"/>
          </a:p>
        </p:txBody>
      </p:sp>
      <p:pic>
        <p:nvPicPr>
          <p:cNvPr id="21507" name="Picture 2" descr="G:\фото конституция и права\1c050bf489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52600"/>
            <a:ext cx="22526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G:\фото конституция и права\194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449" y="3717032"/>
            <a:ext cx="1431231" cy="21686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509" name="Picture 4" descr="G:\фото конституция и права\8107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1025" y="1646238"/>
            <a:ext cx="2025650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G:\фото конституция и права\1303195692_prevyupravaru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5013" y="2173288"/>
            <a:ext cx="3095625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7" descr="G:\фото конституция и права\imeyu-pravo1c.jpg"/>
          <p:cNvPicPr>
            <a:picLocks noChangeAspect="1" noChangeArrowheads="1"/>
          </p:cNvPicPr>
          <p:nvPr/>
        </p:nvPicPr>
        <p:blipFill>
          <a:blip r:embed="rId6"/>
          <a:srcRect l="22856" r="25420" b="5550"/>
          <a:stretch>
            <a:fillRect/>
          </a:stretch>
        </p:blipFill>
        <p:spPr bwMode="auto">
          <a:xfrm>
            <a:off x="6197600" y="2173288"/>
            <a:ext cx="9334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8" descr="G:\фото конституция и права\rebenok (1)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7763" y="3540125"/>
            <a:ext cx="2759075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605213" y="5562600"/>
            <a:ext cx="2592387" cy="64611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5. Права и обязанности- </a:t>
            </a:r>
            <a:br>
              <a:rPr lang="ru-RU" dirty="0"/>
            </a:br>
            <a:r>
              <a:rPr lang="ru-RU" dirty="0"/>
              <a:t>Конституция</a:t>
            </a:r>
          </a:p>
        </p:txBody>
      </p:sp>
      <p:pic>
        <p:nvPicPr>
          <p:cNvPr id="3077" name="Picture 5" descr="G:\фото конституция и права\26719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1680" y="4365104"/>
            <a:ext cx="1512168" cy="21309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Экскурсия в Краеведческий музей</a:t>
            </a:r>
          </a:p>
        </p:txBody>
      </p:sp>
      <p:pic>
        <p:nvPicPr>
          <p:cNvPr id="24582" name="Picture 6" descr="F:\фото детского сада\DSCF1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936" y="1412000"/>
            <a:ext cx="4536504" cy="36117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24580" name="Picture 3" descr="F:\фото детского сада\DSCF16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101" y="2367422"/>
            <a:ext cx="4230845" cy="33470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22534" name="Picture 2" descr="G:\лента георг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5789613"/>
            <a:ext cx="6756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/>
              <a:t>Экскурсия в музей средней образовательной школы  №6</a:t>
            </a:r>
          </a:p>
        </p:txBody>
      </p:sp>
      <p:pic>
        <p:nvPicPr>
          <p:cNvPr id="2050" name="Picture 2" descr="F:\фото детского сада\DSCF1627.JPG"/>
          <p:cNvPicPr>
            <a:picLocks noChangeAspect="1" noChangeArrowheads="1"/>
          </p:cNvPicPr>
          <p:nvPr/>
        </p:nvPicPr>
        <p:blipFill rotWithShape="1">
          <a:blip r:embed="rId2" cstate="print"/>
          <a:srcRect l="14779" b="7019"/>
          <a:stretch/>
        </p:blipFill>
        <p:spPr bwMode="auto">
          <a:xfrm>
            <a:off x="5004048" y="1484784"/>
            <a:ext cx="3503937" cy="43043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4" name="Picture 5" descr="F:\фото детского сада\DSCF16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576" y="1437426"/>
            <a:ext cx="3672408" cy="4406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</p:spPr>
      </p:pic>
      <p:pic>
        <p:nvPicPr>
          <p:cNvPr id="23556" name="Picture 2" descr="G:\лента георг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5789613"/>
            <a:ext cx="6756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1430</TotalTime>
  <Words>299</Words>
  <Application>Microsoft Office PowerPoint</Application>
  <PresentationFormat>Экран (4:3)</PresentationFormat>
  <Paragraphs>31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Candara</vt:lpstr>
      <vt:lpstr>Symbol</vt:lpstr>
      <vt:lpstr>Times New Roman</vt:lpstr>
      <vt:lpstr>Волна</vt:lpstr>
      <vt:lpstr>Воспитание маленького патриота</vt:lpstr>
      <vt:lpstr>Как воспитать маленького патриота?</vt:lpstr>
      <vt:lpstr>Содержание патриотического воспитания дошкольников </vt:lpstr>
      <vt:lpstr>Содержание патриотического воспитания дошкольников </vt:lpstr>
      <vt:lpstr>Содержание патриотического воспитания дошкольников </vt:lpstr>
      <vt:lpstr>Содержание патриотического воспитания дошкольников </vt:lpstr>
      <vt:lpstr>Содержание патриотического воспитания дошкольников </vt:lpstr>
      <vt:lpstr>Экскурсия в Краеведческий музей</vt:lpstr>
      <vt:lpstr>Экскурсия в музей средней образовательной школы  №6</vt:lpstr>
      <vt:lpstr>Экскурсия в музей гимназии № 11</vt:lpstr>
      <vt:lpstr>Экскурсия в музей Дома Детского творчества</vt:lpstr>
      <vt:lpstr>Экскурсия в Военный комиссариат г.Лениногорска</vt:lpstr>
      <vt:lpstr>Создание мини- музея в детском саду</vt:lpstr>
      <vt:lpstr>Целевая прогулка к памятнику татарского поэта  Г.Тукая</vt:lpstr>
      <vt:lpstr>Целевая прогулка на Аллею героев</vt:lpstr>
      <vt:lpstr>Проведение целевых наблюдений за состоянием объектов,  организация сезонного земледельческого труда в природе</vt:lpstr>
      <vt:lpstr> </vt:lpstr>
      <vt:lpstr> Тематические мероприятия по патриотическому                                                                                                  воспитанию</vt:lpstr>
      <vt:lpstr>Что такое патриотизм? Это преданность и любовь к своей семье, Родине, своему народу, это не доблесть, не профессия, а естественное человеческое чувство.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маленького патриота</dc:title>
  <dc:creator>рустам</dc:creator>
  <cp:lastModifiedBy>Света</cp:lastModifiedBy>
  <cp:revision>125</cp:revision>
  <dcterms:created xsi:type="dcterms:W3CDTF">2015-01-18T13:39:22Z</dcterms:created>
  <dcterms:modified xsi:type="dcterms:W3CDTF">2022-02-08T08:50:01Z</dcterms:modified>
</cp:coreProperties>
</file>